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MySQL</a:t>
            </a:r>
            <a:r>
              <a:rPr lang="en-US" dirty="0" smtClean="0"/>
              <a:t> Triggers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Trigger?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Trigger is a special type of stored procedure.</a:t>
            </a:r>
          </a:p>
          <a:p>
            <a:r>
              <a:rPr lang="en-US" dirty="0" smtClean="0"/>
              <a:t>A Trigger is run whenever an event associated with the trigger occurs.</a:t>
            </a:r>
          </a:p>
          <a:p>
            <a:r>
              <a:rPr lang="en-US" dirty="0" smtClean="0"/>
              <a:t>Triggers are called </a:t>
            </a:r>
            <a:r>
              <a:rPr lang="en-US" u="sng" dirty="0" smtClean="0"/>
              <a:t>automatically</a:t>
            </a:r>
            <a:r>
              <a:rPr lang="en-US" dirty="0" smtClean="0"/>
              <a:t> by the DBMS.</a:t>
            </a:r>
          </a:p>
          <a:p>
            <a:r>
              <a:rPr lang="en-US" dirty="0" smtClean="0"/>
              <a:t>Triggers can be used to increase the level of validation of table data.</a:t>
            </a:r>
          </a:p>
          <a:p>
            <a:r>
              <a:rPr lang="en-US" dirty="0" smtClean="0"/>
              <a:t>A Trigger is associated with a specific table.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Triggers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BEFORE INSERT – activated before data is inserted into the table.</a:t>
            </a:r>
          </a:p>
          <a:p>
            <a:r>
              <a:rPr lang="en-US" dirty="0" smtClean="0"/>
              <a:t>AFTER INSERT- activated after data is inserted into the table.</a:t>
            </a:r>
          </a:p>
          <a:p>
            <a:r>
              <a:rPr lang="en-US" dirty="0" smtClean="0"/>
              <a:t>BEFORE UPDATE – activated before data in the table is updated.</a:t>
            </a:r>
          </a:p>
          <a:p>
            <a:r>
              <a:rPr lang="en-US" dirty="0" smtClean="0"/>
              <a:t>AFTER UPDATE - activated after data in the table is updated.</a:t>
            </a:r>
          </a:p>
          <a:p>
            <a:r>
              <a:rPr lang="en-US" dirty="0" smtClean="0"/>
              <a:t>BEFORE DELETE – activated before data is removed from the table.</a:t>
            </a:r>
          </a:p>
          <a:p>
            <a:r>
              <a:rPr lang="en-US" dirty="0" smtClean="0"/>
              <a:t>AFTER DELETE – activated after data is removed from the table.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of Triggers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to a table other than INSERT, UPDATE, or DELETE do NOT activate a trigger.</a:t>
            </a:r>
          </a:p>
          <a:p>
            <a:pPr lvl="1"/>
            <a:r>
              <a:rPr lang="en-US" dirty="0" smtClean="0"/>
              <a:t>TRUNCATE</a:t>
            </a:r>
          </a:p>
          <a:p>
            <a:pPr lvl="1"/>
            <a:r>
              <a:rPr lang="en-US" dirty="0" smtClean="0"/>
              <a:t>DROP</a:t>
            </a:r>
          </a:p>
          <a:p>
            <a:pPr lvl="1"/>
            <a:r>
              <a:rPr lang="en-US" dirty="0" smtClean="0"/>
              <a:t>ALTER</a:t>
            </a:r>
          </a:p>
          <a:p>
            <a:r>
              <a:rPr lang="en-US" dirty="0" smtClean="0"/>
              <a:t>Increased processing overhead.</a:t>
            </a:r>
          </a:p>
          <a:p>
            <a:r>
              <a:rPr lang="en-US" dirty="0" smtClean="0"/>
              <a:t>Not a replacement for business logic at the application level.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Limits of Triggers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CANNOT use statements that commit or rollback implicitly or explicitly such as COMMIT, ROLLBACK, START TRANSACTION, LOCK/UNLOCK TABLES, ALTER, CREATE, DROP, RENAME, etc.</a:t>
            </a:r>
          </a:p>
          <a:p>
            <a:r>
              <a:rPr lang="en-US" dirty="0" smtClean="0"/>
              <a:t>CANNOT call a stored procedure or function.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Syntax for Creating a Trigger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 create a trigger:</a:t>
            </a:r>
          </a:p>
          <a:p>
            <a:pPr>
              <a:buNone/>
            </a:pP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CREATE  TRIGGER  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trigger_name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trigger_time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trigger_event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ON 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table_name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FOR EACH ROW</a:t>
            </a:r>
            <a:br>
              <a:rPr lang="en-US" sz="2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BEGIN</a:t>
            </a:r>
            <a:br>
              <a:rPr lang="en-US" sz="2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  … </a:t>
            </a:r>
            <a:br>
              <a:rPr lang="en-US" sz="2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 END</a:t>
            </a:r>
          </a:p>
          <a:p>
            <a:r>
              <a:rPr lang="en-US" dirty="0" err="1" smtClean="0"/>
              <a:t>Trigger_time</a:t>
            </a:r>
            <a:r>
              <a:rPr lang="en-US" dirty="0" smtClean="0"/>
              <a:t> can be </a:t>
            </a: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BEFORE</a:t>
            </a:r>
            <a:r>
              <a:rPr lang="en-US" dirty="0" smtClean="0"/>
              <a:t> or </a:t>
            </a: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AFTER</a:t>
            </a:r>
          </a:p>
          <a:p>
            <a:r>
              <a:rPr lang="en-US" dirty="0" err="1" smtClean="0"/>
              <a:t>Trigger_event</a:t>
            </a:r>
            <a:r>
              <a:rPr lang="en-US" dirty="0" smtClean="0"/>
              <a:t> can be </a:t>
            </a: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INSERT</a:t>
            </a:r>
            <a:r>
              <a:rPr lang="en-US" dirty="0" smtClean="0"/>
              <a:t>, </a:t>
            </a: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UPDATE</a:t>
            </a:r>
            <a:r>
              <a:rPr lang="en-US" dirty="0" smtClean="0"/>
              <a:t>, or </a:t>
            </a: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DELETE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Names in Triggers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column in the table being triggered has TWO possible values:</a:t>
            </a:r>
          </a:p>
          <a:p>
            <a:pPr lvl="1"/>
            <a:r>
              <a:rPr lang="en-US" dirty="0" smtClean="0"/>
              <a:t>OLD.&lt;</a:t>
            </a:r>
            <a:r>
              <a:rPr lang="en-US" dirty="0" err="1" smtClean="0"/>
              <a:t>col</a:t>
            </a:r>
            <a:r>
              <a:rPr lang="en-US" dirty="0" smtClean="0"/>
              <a:t> name&gt; is the column’s value before the event occurred.</a:t>
            </a:r>
          </a:p>
          <a:p>
            <a:pPr lvl="1"/>
            <a:r>
              <a:rPr lang="en-US" dirty="0" smtClean="0"/>
              <a:t>NEW.&lt;</a:t>
            </a:r>
            <a:r>
              <a:rPr lang="en-US" dirty="0" err="1" smtClean="0"/>
              <a:t>col</a:t>
            </a:r>
            <a:r>
              <a:rPr lang="en-US" dirty="0" smtClean="0"/>
              <a:t> name&gt; is the value that is being inserted (or has been inserted) into the column.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Trigger in </a:t>
            </a:r>
            <a:r>
              <a:rPr lang="en-US" dirty="0" err="1" smtClean="0"/>
              <a:t>PHPMyAdmin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67437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Class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</a:t>
            </a:r>
            <a:r>
              <a:rPr lang="en-US" dirty="0" err="1" smtClean="0"/>
              <a:t>Northwoods</a:t>
            </a:r>
            <a:r>
              <a:rPr lang="en-US" dirty="0" smtClean="0"/>
              <a:t> database:</a:t>
            </a:r>
          </a:p>
          <a:p>
            <a:pPr lvl="1"/>
            <a:r>
              <a:rPr lang="en-US" dirty="0" smtClean="0"/>
              <a:t>Add a </a:t>
            </a:r>
            <a:r>
              <a:rPr lang="en-US" dirty="0" err="1" smtClean="0"/>
              <a:t>LastUpdated</a:t>
            </a:r>
            <a:r>
              <a:rPr lang="en-US" dirty="0" smtClean="0"/>
              <a:t>’ field to the Student table. This is a DATETIME data type. NULL is allowed, to not interfere with existing data.</a:t>
            </a:r>
          </a:p>
          <a:p>
            <a:pPr lvl="1"/>
            <a:r>
              <a:rPr lang="en-US" dirty="0" smtClean="0"/>
              <a:t>Add a Trigger to automatically insert the current time whenever a new row is added.</a:t>
            </a:r>
          </a:p>
          <a:p>
            <a:pPr lvl="1"/>
            <a:r>
              <a:rPr lang="en-US" dirty="0" smtClean="0"/>
              <a:t>Add a Trigger to automatically update the time </a:t>
            </a:r>
            <a:r>
              <a:rPr lang="en-US" smtClean="0"/>
              <a:t>whenever an existing </a:t>
            </a:r>
            <a:r>
              <a:rPr lang="en-US" dirty="0" smtClean="0"/>
              <a:t>row is updated.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357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MySQL Triggers</vt:lpstr>
      <vt:lpstr>What is a Trigger?</vt:lpstr>
      <vt:lpstr>Types of Triggers</vt:lpstr>
      <vt:lpstr>Limits of Triggers</vt:lpstr>
      <vt:lpstr>Additional Limits of Triggers</vt:lpstr>
      <vt:lpstr>SQL Syntax for Creating a Trigger</vt:lpstr>
      <vt:lpstr>Column Names in Triggers</vt:lpstr>
      <vt:lpstr>Adding Trigger in PHPMyAdmin</vt:lpstr>
      <vt:lpstr>In Class Activity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MySQL Triggers</dc:title>
  <dc:creator>John</dc:creator>
  <cp:lastModifiedBy>John</cp:lastModifiedBy>
  <cp:revision>8</cp:revision>
  <dcterms:created xsi:type="dcterms:W3CDTF">2006-08-16T00:00:00Z</dcterms:created>
  <dcterms:modified xsi:type="dcterms:W3CDTF">2014-07-27T15:11:05Z</dcterms:modified>
</cp:coreProperties>
</file>